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55" r:id="rId2"/>
    <p:sldId id="356" r:id="rId3"/>
    <p:sldId id="359" r:id="rId4"/>
    <p:sldId id="260" r:id="rId5"/>
    <p:sldId id="276" r:id="rId6"/>
    <p:sldId id="277" r:id="rId7"/>
    <p:sldId id="357" r:id="rId8"/>
    <p:sldId id="354" r:id="rId9"/>
    <p:sldId id="321" r:id="rId10"/>
    <p:sldId id="272" r:id="rId11"/>
    <p:sldId id="329" r:id="rId12"/>
    <p:sldId id="358" r:id="rId1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50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9" r:id="rId17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Modern Database Administration</a:t>
            </a:r>
            <a:br>
              <a:rPr lang="en-US" sz="6600" dirty="0"/>
            </a:br>
            <a:r>
              <a:rPr lang="en-US" sz="4000" dirty="0"/>
              <a:t>with PowerShell and 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8086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86144" y="5463822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@mobileck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853" y="65036"/>
            <a:ext cx="10723722" cy="1350112"/>
          </a:xfrm>
        </p:spPr>
        <p:txBody>
          <a:bodyPr/>
          <a:lstStyle/>
          <a:p>
            <a:r>
              <a:rPr lang="en-US" dirty="0">
                <a:solidFill>
                  <a:srgbClr val="00BF6F"/>
                </a:solidFill>
              </a:rPr>
              <a:t>Thanks to Our Sponsors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" y="4430085"/>
            <a:ext cx="3190524" cy="659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80" y="4551443"/>
            <a:ext cx="2400251" cy="656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74" y="3051321"/>
            <a:ext cx="3418464" cy="839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95" y="3051321"/>
            <a:ext cx="2733581" cy="11116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90" y="4536354"/>
            <a:ext cx="2760591" cy="920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5" y="3238475"/>
            <a:ext cx="3256536" cy="859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009" y="164037"/>
            <a:ext cx="2016173" cy="7514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26" y="1518566"/>
            <a:ext cx="4396179" cy="934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0" y="6402933"/>
            <a:ext cx="2636882" cy="4549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48424" y="1080929"/>
            <a:ext cx="2270173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Platinum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931" y="2717350"/>
            <a:ext cx="1829347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Gold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6399" y="5707876"/>
            <a:ext cx="1927131" cy="39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40" dirty="0">
                <a:solidFill>
                  <a:schemeClr val="bg1">
                    <a:lumMod val="65000"/>
                  </a:schemeClr>
                </a:solidFill>
              </a:rPr>
              <a:t>Silver Sponsors</a:t>
            </a:r>
            <a:endParaRPr lang="en-IE" sz="194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39" y="5544195"/>
            <a:ext cx="1803024" cy="12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72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Constantine Kokkinos - @mobileck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SQL Server DBA at Avionte Software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Apple Certified Trainer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dbatools Major Contributor &amp; git merger extraordinaire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Cool guy, good hugger</a:t>
            </a:r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OHH! We’re doing a Summit pre-con!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890179" y="2306926"/>
            <a:ext cx="5846316" cy="724509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2000" dirty="0">
                <a:solidFill>
                  <a:schemeClr val="tx1"/>
                </a:solidFill>
              </a:rPr>
              <a:t>October 31, Seattle WA – 8 hours of awesome! </a:t>
            </a:r>
          </a:p>
          <a:p>
            <a:pPr hangingPunct="1"/>
            <a:r>
              <a:rPr lang="en-US" sz="2000" dirty="0">
                <a:solidFill>
                  <a:schemeClr val="tx1"/>
                </a:solidFill>
              </a:rPr>
              <a:t>Lab included</a:t>
            </a:r>
          </a:p>
        </p:txBody>
      </p:sp>
    </p:spTree>
    <p:extLst>
      <p:ext uri="{BB962C8B-B14F-4D97-AF65-F5344CB8AC3E}">
        <p14:creationId xmlns:p14="http://schemas.microsoft.com/office/powerpoint/2010/main" val="210765364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Remote PowerShell enabled for Windows commands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PowerShell v5.1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SSMS / SMO 2016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dbatools.io/in)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4818</TotalTime>
  <Words>521</Words>
  <Application>Microsoft Office PowerPoint</Application>
  <PresentationFormat>Custom</PresentationFormat>
  <Paragraphs>86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Modern Database Administration with PowerShell and dbatools</vt:lpstr>
      <vt:lpstr>About</vt:lpstr>
      <vt:lpstr>OHH! We’re doing a Summit pre-con!</vt:lpstr>
      <vt:lpstr>PowerPoint Presentation</vt:lpstr>
      <vt:lpstr>System Requirements</vt:lpstr>
      <vt:lpstr>Install is easy</vt:lpstr>
      <vt:lpstr>PowerPoint Presentation</vt:lpstr>
      <vt:lpstr> </vt:lpstr>
      <vt:lpstr>Community got us feelin’ like</vt:lpstr>
      <vt:lpstr>Review</vt:lpstr>
      <vt:lpstr>How to Get-Help</vt:lpstr>
      <vt:lpstr>Thanks to Our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214</cp:revision>
  <dcterms:modified xsi:type="dcterms:W3CDTF">2017-07-11T21:00:00Z</dcterms:modified>
</cp:coreProperties>
</file>